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6"/>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7" r:id="rId24"/>
    <p:sldId id="298"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2" r:id="rId41"/>
    <p:sldId id="353" r:id="rId42"/>
    <p:sldId id="354" r:id="rId43"/>
    <p:sldId id="355" r:id="rId44"/>
    <p:sldId id="356" r:id="rId45"/>
    <p:sldId id="357" r:id="rId46"/>
    <p:sldId id="358" r:id="rId47"/>
    <p:sldId id="348" r:id="rId48"/>
    <p:sldId id="362" r:id="rId49"/>
    <p:sldId id="263" r:id="rId50"/>
    <p:sldId id="329" r:id="rId51"/>
    <p:sldId id="342" r:id="rId52"/>
    <p:sldId id="330" r:id="rId53"/>
    <p:sldId id="343" r:id="rId54"/>
    <p:sldId id="349" r:id="rId55"/>
    <p:sldId id="338" r:id="rId56"/>
    <p:sldId id="339" r:id="rId57"/>
    <p:sldId id="340" r:id="rId58"/>
    <p:sldId id="341" r:id="rId59"/>
    <p:sldId id="283" r:id="rId60"/>
    <p:sldId id="290" r:id="rId61"/>
    <p:sldId id="335" r:id="rId62"/>
    <p:sldId id="292" r:id="rId63"/>
    <p:sldId id="344" r:id="rId64"/>
    <p:sldId id="275" r:id="rId65"/>
    <p:sldId id="347" r:id="rId66"/>
    <p:sldId id="294" r:id="rId67"/>
    <p:sldId id="304" r:id="rId68"/>
    <p:sldId id="268" r:id="rId69"/>
    <p:sldId id="291" r:id="rId70"/>
    <p:sldId id="359" r:id="rId71"/>
    <p:sldId id="360" r:id="rId72"/>
    <p:sldId id="361" r:id="rId73"/>
    <p:sldId id="323" r:id="rId74"/>
    <p:sldId id="312"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40365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55</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69</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70</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72</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73</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74</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80254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599934" y="5716831"/>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2457363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49237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5" name="TextBox 4">
            <a:extLst>
              <a:ext uri="{FF2B5EF4-FFF2-40B4-BE49-F238E27FC236}">
                <a16:creationId xmlns:a16="http://schemas.microsoft.com/office/drawing/2014/main" id="{05CE8336-A384-2E15-51B8-FEC546634CD1}"/>
              </a:ext>
            </a:extLst>
          </p:cNvPr>
          <p:cNvSpPr txBox="1"/>
          <p:nvPr/>
        </p:nvSpPr>
        <p:spPr>
          <a:xfrm>
            <a:off x="6940057" y="4350656"/>
            <a:ext cx="5099541" cy="923330"/>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32381</TotalTime>
  <Words>3327</Words>
  <Application>Microsoft Macintosh PowerPoint</Application>
  <PresentationFormat>Widescreen</PresentationFormat>
  <Paragraphs>377</Paragraphs>
  <Slides>74</Slides>
  <Notes>56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Arial</vt:lpstr>
      <vt:lpstr>Calibri</vt:lpstr>
      <vt:lpstr>Century Gothic</vt:lpstr>
      <vt:lpstr>Georgia</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 linearity</vt:lpstr>
      <vt:lpstr>Assumptions</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1. Less is more. “Above all else show the data”  (INK SPACe MAXIMIZE)  2. Keep it proportional! “Lie Factor = size of effect shown in graphic divided by size of effect in data”</vt:lpstr>
      <vt:lpstr>activities</vt:lpstr>
      <vt:lpstr>activities</vt:lpstr>
      <vt:lpstr>activities</vt:lpstr>
      <vt:lpstr>activities</vt:lpstr>
      <vt:lpstr>activities</vt:lpstr>
      <vt:lpstr>activities</vt:lpstr>
      <vt:lpstr>activities</vt:lpstr>
      <vt:lpstr>activities</vt:lpstr>
      <vt:lpstr>activities</vt:lpstr>
      <vt:lpstr>activities</vt:lpstr>
      <vt:lpstr>activities</vt:lpstr>
      <vt:lpstr>material</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341</cp:revision>
  <cp:lastPrinted>2023-11-09T07:03:06Z</cp:lastPrinted>
  <dcterms:created xsi:type="dcterms:W3CDTF">2023-09-18T08:47:09Z</dcterms:created>
  <dcterms:modified xsi:type="dcterms:W3CDTF">2023-11-09T07:05:53Z</dcterms:modified>
</cp:coreProperties>
</file>